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B3A4-06A8-8471-477D-ACC138452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C63A6-4301-DA9C-0BE8-01C8F6C94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CE586-EA41-783D-8F15-1DD2E5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4D4C-1FC8-4080-A5D6-D2DEC825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5F86-49AF-596C-62B5-CEA82F3F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5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B51A-42D9-1ED9-CA3F-F5445734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71B1E-8CB2-A013-7160-F4B9BCF10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81E0-09AA-8B3D-9153-F003E1E9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9828E-0F9D-63BD-1106-8A3C2A17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7BC48-C285-A3B5-2812-48CC1CD8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B0222E-7BEE-0482-39F0-1F5C26712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8D96C-489C-54CE-2083-7116B6D7D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DE54-68AE-F016-DB7A-D20059466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22D32-85D6-0CB2-C826-5C7A7B64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E288-3EF4-23EE-CB47-BBC4F81A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348C5-7318-FE36-4918-3BAD9C2B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D655-BF14-4E8D-13CD-F42E01494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28EC5-E3BC-3E47-83F6-32014A4F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D40BA-D0C1-434A-2956-3D7DCD02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B187B-9A29-A21C-ED4C-029A7C0B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77BA-E6E0-8309-B89F-8B01C7C5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74069-E610-93F7-14BB-78F9EF2F3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258A4-CEC8-989D-BA93-D8DF4C01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52FB7-4FB0-BC2E-A00A-D45E79F5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2A2B5-6EE2-B352-8CBD-D5685BC8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6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2273-540C-3492-8278-4B76B401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79647-1197-48D1-8034-F44C89777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8F08D-2FBC-F715-E285-8EBCB70EC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9229-0ACB-4BD7-C2C3-9FA45AD1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78A26-63C7-FC64-AED3-D56B5E9E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BFA-311A-D90B-47EE-B05617E7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E2D4-3AF3-C120-9AF7-362612AD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F9A58-F331-F222-6D52-F22E38DD8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F875B-8F4C-CFB1-59F6-0D808F2EE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EF68D-9E5D-FE9D-0E14-4A6863839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143D2-A785-57BE-D16E-A51DB1053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C93D4-7DF0-B21F-CCBB-DB181F81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E637A-5B2D-D798-C3B7-666F833A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1D174-95DC-832C-1DB6-FCD7E3F6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1414-933D-D5E8-ABCB-8BFE81FD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A17C0-0259-FE95-B960-EF7D2333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66514-8370-E27C-0884-5B943AA9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40A2F-B921-B5CC-BB9F-0488E237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72795-1F0D-D24D-EC9F-D19D0464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32D06-7A58-ACB0-F2C7-13A7564F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80FF0-729C-3F8D-B138-D2D3EF07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FA39-738E-80A9-6A77-9466C9FC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E4C1-9781-5E35-0078-6604CD7BF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E8B74-5A88-3B21-5748-16913275A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C64EB-7F84-B0D9-B98F-7116B4CC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28E05-4C2D-62E4-4D82-172F7FB9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8C6D4-11FA-B202-8E39-81E64736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F2D4-A557-B388-7206-F60B2E8E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D4EE0-7EFC-DC9A-04C8-7E10EA447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B3AB3-6AC9-798C-91F7-4B18E335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04916-3B16-B6FA-FBFB-3519E76B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5AF73-4D9C-8E0D-D86B-8845ABD9B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AE465-D14E-D7DE-C21F-048A3B61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9723C-0734-EC9E-9E34-D3320006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5584C-1E09-1F16-7DA8-7B729ACF3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5620-82C8-DC47-C382-B059BF45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7EB2-0F43-454E-A0D0-4E588EE14DF6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1FEB9-DCCF-9AFE-7EBC-5FD82FA1F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78A7C-9781-8119-3FD4-077937909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8A436-22CF-4D0D-BF35-1D0169F5A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1235388660,&quot;Placement&quot;:&quot;Footer&quot;,&quot;Top&quot;:525.346863,&quot;Left&quot;:462.094818,&quot;SlideWidth&quot;:960,&quot;SlideHeight&quot;:540}">
            <a:extLst>
              <a:ext uri="{FF2B5EF4-FFF2-40B4-BE49-F238E27FC236}">
                <a16:creationId xmlns:a16="http://schemas.microsoft.com/office/drawing/2014/main" id="{2183928E-A3B1-86BC-4B74-50B9033D97BE}"/>
              </a:ext>
            </a:extLst>
          </p:cNvPr>
          <p:cNvSpPr txBox="1"/>
          <p:nvPr userDrawn="1"/>
        </p:nvSpPr>
        <p:spPr>
          <a:xfrm>
            <a:off x="5868604" y="6671905"/>
            <a:ext cx="454791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600">
                <a:solidFill>
                  <a:srgbClr val="626469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3095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artoon of a person holding a sign&#10;&#10;Description automatically generated with medium confidence">
            <a:extLst>
              <a:ext uri="{FF2B5EF4-FFF2-40B4-BE49-F238E27FC236}">
                <a16:creationId xmlns:a16="http://schemas.microsoft.com/office/drawing/2014/main" id="{EE9CF1B5-F9E2-76F8-8DE3-BD6456EDB6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7" r="1" b="1197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DC6FFDA9-CA5E-C569-D97D-C156345BDB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58" b="-6767"/>
          <a:stretch/>
        </p:blipFill>
        <p:spPr>
          <a:xfrm>
            <a:off x="153767" y="245254"/>
            <a:ext cx="1521286" cy="1352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00EF15-71F3-A96D-4A56-ADEC9A211F1E}"/>
              </a:ext>
            </a:extLst>
          </p:cNvPr>
          <p:cNvSpPr/>
          <p:nvPr/>
        </p:nvSpPr>
        <p:spPr>
          <a:xfrm>
            <a:off x="296450" y="557590"/>
            <a:ext cx="70807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C00000">
                      <a:alpha val="43000"/>
                    </a:srgbClr>
                  </a:outerShdw>
                </a:effectLst>
              </a:rPr>
              <a:t>Join Us For A</a:t>
            </a:r>
          </a:p>
          <a:p>
            <a:pPr algn="ctr"/>
            <a:r>
              <a:rPr lang="en-US" sz="44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C00000">
                      <a:alpha val="43000"/>
                    </a:srgbClr>
                  </a:outerShdw>
                </a:effectLst>
              </a:rPr>
              <a:t>Mad Hatter Evergreen Par-Tee</a:t>
            </a:r>
            <a:endParaRPr lang="en-US" sz="44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C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F9BE2A-6ECF-ECD1-4F1D-5137DB3ECA70}"/>
              </a:ext>
            </a:extLst>
          </p:cNvPr>
          <p:cNvSpPr txBox="1"/>
          <p:nvPr/>
        </p:nvSpPr>
        <p:spPr>
          <a:xfrm>
            <a:off x="0" y="2316476"/>
            <a:ext cx="660860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Hosted By	Singapore Ladies Golf Association</a:t>
            </a:r>
          </a:p>
          <a:p>
            <a:endParaRPr lang="en-US" sz="2000" b="1" dirty="0"/>
          </a:p>
          <a:p>
            <a:r>
              <a:rPr lang="en-US" sz="2000" b="1" dirty="0"/>
              <a:t>		Wednesday, 31</a:t>
            </a:r>
            <a:r>
              <a:rPr lang="en-US" sz="2000" b="1" baseline="30000" dirty="0"/>
              <a:t>st</a:t>
            </a:r>
            <a:r>
              <a:rPr lang="en-US" sz="2000" b="1" dirty="0"/>
              <a:t> May, 2023	</a:t>
            </a:r>
          </a:p>
          <a:p>
            <a:r>
              <a:rPr lang="en-US" sz="2000" b="1" dirty="0"/>
              <a:t>		PM Game and Dinner</a:t>
            </a:r>
          </a:p>
          <a:p>
            <a:r>
              <a:rPr lang="en-US" sz="2000" b="1" dirty="0"/>
              <a:t>		Course: Keppel Sime </a:t>
            </a:r>
          </a:p>
          <a:p>
            <a:r>
              <a:rPr lang="en-US" sz="2000" b="1" dirty="0"/>
              <a:t>		Price for SLGA Evergreen Member: $160 *</a:t>
            </a:r>
          </a:p>
          <a:p>
            <a:r>
              <a:rPr lang="en-US" sz="2000" b="1" dirty="0"/>
              <a:t>		( Green fee, Buggy, </a:t>
            </a:r>
            <a:r>
              <a:rPr lang="en-US" sz="2000" b="1" dirty="0" err="1"/>
              <a:t>Makan</a:t>
            </a:r>
            <a:r>
              <a:rPr lang="en-US" sz="2000" b="1" dirty="0"/>
              <a:t> </a:t>
            </a:r>
            <a:r>
              <a:rPr lang="en-US" sz="2000" b="1" dirty="0" err="1"/>
              <a:t>Kechil</a:t>
            </a:r>
            <a:r>
              <a:rPr lang="en-US" sz="2000" b="1" dirty="0"/>
              <a:t> &amp; GST)</a:t>
            </a:r>
          </a:p>
          <a:p>
            <a:r>
              <a:rPr lang="en-US" sz="2000" b="1" dirty="0"/>
              <a:t>		* same rate for Keppel Evergreen members</a:t>
            </a:r>
          </a:p>
          <a:p>
            <a:r>
              <a:rPr lang="en-US" sz="2000" b="1" dirty="0"/>
              <a:t>		Closing Date: 5</a:t>
            </a:r>
            <a:r>
              <a:rPr lang="en-US" sz="2000" b="1" baseline="30000" dirty="0"/>
              <a:t>th</a:t>
            </a:r>
            <a:r>
              <a:rPr lang="en-US" sz="2000" b="1" dirty="0"/>
              <a:t> May, 2023</a:t>
            </a:r>
          </a:p>
          <a:p>
            <a:endParaRPr lang="en-US" sz="2000" b="1" dirty="0"/>
          </a:p>
          <a:p>
            <a:r>
              <a:rPr lang="en-US" sz="2000" b="1" dirty="0"/>
              <a:t>		</a:t>
            </a:r>
            <a:r>
              <a:rPr lang="en-US" b="1" dirty="0"/>
              <a:t>There will be golf, novelty and lucky draw prizes</a:t>
            </a:r>
          </a:p>
          <a:p>
            <a:r>
              <a:rPr lang="en-US" b="1" dirty="0"/>
              <a:t>		</a:t>
            </a:r>
          </a:p>
          <a:p>
            <a:r>
              <a:rPr lang="en-US" sz="2000" b="1" dirty="0"/>
              <a:t>	</a:t>
            </a:r>
          </a:p>
          <a:p>
            <a:r>
              <a:rPr lang="en-US" sz="2000" b="1" dirty="0"/>
              <a:t>		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E92F6-2EF2-AF0E-842F-4B94DACEA7EF}"/>
              </a:ext>
            </a:extLst>
          </p:cNvPr>
          <p:cNvSpPr txBox="1"/>
          <p:nvPr/>
        </p:nvSpPr>
        <p:spPr>
          <a:xfrm>
            <a:off x="390525" y="6087157"/>
            <a:ext cx="529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SG" dirty="0"/>
              <a:t>Please register individually using the link below:  </a:t>
            </a:r>
          </a:p>
          <a:p>
            <a:r>
              <a:rPr lang="en-SG" dirty="0"/>
              <a:t>https://forms.gle/xRFgC1KsBFEN6AN9A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567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SIM</dc:creator>
  <cp:lastModifiedBy>Gillian SIM</cp:lastModifiedBy>
  <cp:revision>3</cp:revision>
  <dcterms:created xsi:type="dcterms:W3CDTF">2023-04-08T18:13:04Z</dcterms:created>
  <dcterms:modified xsi:type="dcterms:W3CDTF">2023-04-09T02:30:18Z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f93e5f-d3c2-49a7-ba94-15405423c204_Enabled">
    <vt:lpwstr>true</vt:lpwstr>
  </property>
  <property fmtid="{D5CDD505-2E9C-101B-9397-08002B2CF9AE}" pid="3" name="MSIP_Label_23f93e5f-d3c2-49a7-ba94-15405423c204_SetDate">
    <vt:lpwstr>2023-04-09T02:30:18Z</vt:lpwstr>
  </property>
  <property fmtid="{D5CDD505-2E9C-101B-9397-08002B2CF9AE}" pid="4" name="MSIP_Label_23f93e5f-d3c2-49a7-ba94-15405423c204_Method">
    <vt:lpwstr>Standard</vt:lpwstr>
  </property>
  <property fmtid="{D5CDD505-2E9C-101B-9397-08002B2CF9AE}" pid="5" name="MSIP_Label_23f93e5f-d3c2-49a7-ba94-15405423c204_Name">
    <vt:lpwstr>SE Internal</vt:lpwstr>
  </property>
  <property fmtid="{D5CDD505-2E9C-101B-9397-08002B2CF9AE}" pid="6" name="MSIP_Label_23f93e5f-d3c2-49a7-ba94-15405423c204_SiteId">
    <vt:lpwstr>6e51e1ad-c54b-4b39-b598-0ffe9ae68fef</vt:lpwstr>
  </property>
  <property fmtid="{D5CDD505-2E9C-101B-9397-08002B2CF9AE}" pid="7" name="MSIP_Label_23f93e5f-d3c2-49a7-ba94-15405423c204_ActionId">
    <vt:lpwstr>be74e5d5-2c5c-423d-accb-f4411892c2de</vt:lpwstr>
  </property>
  <property fmtid="{D5CDD505-2E9C-101B-9397-08002B2CF9AE}" pid="8" name="MSIP_Label_23f93e5f-d3c2-49a7-ba94-15405423c204_ContentBits">
    <vt:lpwstr>2</vt:lpwstr>
  </property>
</Properties>
</file>